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94689"/>
  </p:normalViewPr>
  <p:slideViewPr>
    <p:cSldViewPr snapToGrid="0" snapToObjects="1">
      <p:cViewPr varScale="1">
        <p:scale>
          <a:sx n="81" d="100"/>
          <a:sy n="81" d="100"/>
        </p:scale>
        <p:origin x="9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2FFA6-F18E-8340-AF0D-49DE7B940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3377AA5-A4E3-3544-A369-2541757E6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B76667-BE1A-054D-9FFD-5A71029E5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833B04-ED55-7045-9ACE-83A969B2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2A6EC-70E8-1E44-8896-DB01A2725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94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0DDBE3-637F-F748-A422-49CE4784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07BACB-F69C-864A-ABC4-6BE53D65F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EBF8AC-4FA7-E34B-B254-BBFC6E365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5D662F-8FBA-F04C-A759-38BB08E0D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63C957-6325-9240-9ACE-5AD6B354A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16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4AF3327-71D1-AC4B-A22B-952F10C82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AA99CC-609E-D946-894E-AE9AB78B4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7E4A64-12C4-824D-BF66-6FB4C72F0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36102B-8C09-7A45-BA5B-F03D2EE1D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069B9E-62C4-3948-915F-9EB5278C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10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A38DC3-A382-784C-87DE-BBC903247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DBC36F-963F-534B-A8B4-F4960FA79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5DF233-E3F5-A343-B821-4E8195C5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A319E3-2BD2-E648-B50B-EE216C8B0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F7DD16-00CE-114E-A740-C90DC648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42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1B65F7-134A-3D49-9E90-4501B164F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A24581-80E1-A14D-8B4C-65280FB8F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6BBD37-3A10-EA43-A925-38E5FDC5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0AEB01-362B-6549-B182-D1C975FF8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EB39A3-8AD4-9E41-9C25-AF90E9FBA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05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A6ED93-3BFF-E649-9DF3-5F485F7DB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E8D2D9-5D91-4247-A208-F0D41926E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383A4D-A51B-CE4C-9D69-EF63C944F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BDBE08-98AE-B74A-A4DD-D6AC7E02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DA58AC-73B9-EC45-85A6-FCD36BC9F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9CAD9D-D415-5942-AE43-9FA2BC35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5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AAB551-97B2-7842-938D-23AFECD95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AE325D-9E49-A04B-B06C-F7940EC4B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1C3387-BA14-354F-9C38-01965421C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0B28BB-6B78-954C-9C0E-1A441F416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327D94-5509-D742-9E73-0F05AD1E4B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FBC2371-D311-6246-96F3-5FD8920FA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EBF0224-04B7-6846-89D0-D5B78D44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6B71E3-A813-0447-8E9E-58106FD07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65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A152F-6AAB-9F43-8E50-B8E315E3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E6F0C3-58E1-C247-ADB0-0FA3E0AA7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D0FB7C9-E81A-524E-AC71-0B8182F8A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AF5461-D566-1244-B2A6-D042E8B10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91363B-B87F-D349-9477-8F426DDB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AF15F8-1377-4141-8D57-5DA403CA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1819AF-EFFD-DB46-ABAA-AC65839A2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92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B15269-D47D-994E-B2DA-A1DCAD6F3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E14C7F-D888-2A4A-9624-D8AAC4154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6DDFCB-F225-D64B-93F2-A616B579B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3B3C68-FE5B-2A4E-8A2C-DE43EC35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046890-8E30-7B4B-B99C-77F03E721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64C5FB-91FD-B442-B9B7-ACBDD63D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82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2B05FE-27D3-2743-B924-42D0AFD58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CA12D22-1A9D-4749-BF3B-402A33D4C4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EB7ECB-FA3C-A64F-851C-0C6ABF7BB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13596E-E7F5-4C41-9C90-57AC0E9E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A713BE-70AA-EB40-98E3-938BA382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BB0AC6-8022-914E-88FA-994980334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95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BE926E3-CAA0-844C-91B2-E110BCBD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3C848F-8987-A041-8A94-F8DF700FF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266E83-B132-3A47-8EA4-FD4CD78F07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167E7-14F4-5144-933F-AB7FD778C0DA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B10572-B913-5046-B430-EFE4DC7CA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206CE7-5567-EB43-888D-A9ED2D5F2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70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50881D-BCC7-324F-B5E0-D6A07CF26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692" y="924651"/>
            <a:ext cx="11520617" cy="196682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4800" b="1">
                <a:latin typeface="Meiryo" panose="020B0604030504040204" pitchFamily="34" charset="-128"/>
                <a:ea typeface="Meiryo" panose="020B0604030504040204" pitchFamily="34" charset="-128"/>
              </a:rPr>
              <a:t>第</a:t>
            </a:r>
            <a: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34</a:t>
            </a:r>
            <a:r>
              <a:rPr lang="ja-JP" altLang="en-US" sz="4800" b="1">
                <a:latin typeface="Meiryo" panose="020B0604030504040204" pitchFamily="34" charset="-128"/>
                <a:ea typeface="Meiryo" panose="020B0604030504040204" pitchFamily="34" charset="-128"/>
              </a:rPr>
              <a:t>回岐阜県理学療法学会学術集会</a:t>
            </a:r>
            <a: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/>
            </a:r>
            <a:b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4800" b="1">
                <a:latin typeface="Meiryo" panose="020B0604030504040204" pitchFamily="34" charset="-128"/>
                <a:ea typeface="Meiryo" panose="020B0604030504040204" pitchFamily="34" charset="-128"/>
              </a:rPr>
              <a:t>開示</a:t>
            </a:r>
            <a:endParaRPr kumimoji="1" lang="ja-JP" altLang="en-US" sz="48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A33F04D-E1F4-FF48-8E46-BFD0DF1E4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0498" y="3120121"/>
            <a:ext cx="9144000" cy="1655762"/>
          </a:xfrm>
        </p:spPr>
        <p:txBody>
          <a:bodyPr anchor="ctr">
            <a:normAutofit/>
          </a:bodyPr>
          <a:lstStyle/>
          <a:p>
            <a:r>
              <a:rPr kumimoji="1" lang="ja-JP" altLang="en-US" sz="3200" dirty="0" smtClean="0">
                <a:latin typeface="Meiryo" panose="020B0604030504040204" pitchFamily="34" charset="-128"/>
                <a:ea typeface="Meiryo" panose="020B0604030504040204" pitchFamily="34" charset="-128"/>
              </a:rPr>
              <a:t>演題：</a:t>
            </a:r>
            <a:r>
              <a:rPr kumimoji="1"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</a:p>
          <a:p>
            <a:pPr>
              <a:lnSpc>
                <a:spcPct val="100000"/>
              </a:lnSpc>
            </a:pPr>
            <a:r>
              <a:rPr lang="ja-JP" altLang="en-US" sz="3200" dirty="0" smtClean="0">
                <a:latin typeface="Meiryo" panose="020B0604030504040204" pitchFamily="34" charset="-128"/>
                <a:ea typeface="Meiryo" panose="020B0604030504040204" pitchFamily="34" charset="-128"/>
              </a:rPr>
              <a:t>発表者：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○、○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 err="1"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endParaRPr lang="ja-JP" altLang="en-US" sz="32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10F142-874D-0548-9AE1-7C64FF840067}"/>
              </a:ext>
            </a:extLst>
          </p:cNvPr>
          <p:cNvSpPr txBox="1"/>
          <p:nvPr/>
        </p:nvSpPr>
        <p:spPr>
          <a:xfrm>
            <a:off x="388348" y="5288689"/>
            <a:ext cx="11415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演題発表に関連し、開示すべき</a:t>
            </a:r>
            <a:r>
              <a:rPr lang="en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関係にある企業等はありません。</a:t>
            </a:r>
            <a:endParaRPr kumimoji="1" lang="ja-JP" altLang="en-US" sz="28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528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50881D-BCC7-324F-B5E0-D6A07CF26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692" y="924651"/>
            <a:ext cx="11520617" cy="196682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第</a:t>
            </a:r>
            <a: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34</a:t>
            </a:r>
            <a:r>
              <a:rPr lang="ja-JP" altLang="en-US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回岐阜県理学療法学会学術集会</a:t>
            </a:r>
            <a: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/>
            </a:r>
            <a:b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開示</a:t>
            </a:r>
            <a:endParaRPr kumimoji="1" lang="ja-JP" altLang="en-US" sz="4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A33F04D-E1F4-FF48-8E46-BFD0DF1E4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0498" y="3120121"/>
            <a:ext cx="9144000" cy="1655762"/>
          </a:xfrm>
        </p:spPr>
        <p:txBody>
          <a:bodyPr anchor="ctr">
            <a:normAutofit/>
          </a:bodyPr>
          <a:lstStyle/>
          <a:p>
            <a:r>
              <a:rPr kumimoji="1" lang="ja-JP" altLang="en-US" sz="3200" dirty="0" smtClean="0">
                <a:latin typeface="Meiryo" panose="020B0604030504040204" pitchFamily="34" charset="-128"/>
                <a:ea typeface="Meiryo" panose="020B0604030504040204" pitchFamily="34" charset="-128"/>
              </a:rPr>
              <a:t>演題：</a:t>
            </a:r>
            <a:r>
              <a:rPr kumimoji="1"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</a:p>
          <a:p>
            <a:pPr>
              <a:lnSpc>
                <a:spcPct val="100000"/>
              </a:lnSpc>
            </a:pPr>
            <a:r>
              <a:rPr lang="ja-JP" altLang="en-US" sz="3200" dirty="0" smtClean="0">
                <a:latin typeface="Meiryo" panose="020B0604030504040204" pitchFamily="34" charset="-128"/>
                <a:ea typeface="Meiryo" panose="020B0604030504040204" pitchFamily="34" charset="-128"/>
              </a:rPr>
              <a:t>発表者：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○、○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 err="1"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endParaRPr lang="ja-JP" altLang="en-US" sz="32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10F142-874D-0548-9AE1-7C64FF840067}"/>
              </a:ext>
            </a:extLst>
          </p:cNvPr>
          <p:cNvSpPr txBox="1"/>
          <p:nvPr/>
        </p:nvSpPr>
        <p:spPr>
          <a:xfrm>
            <a:off x="114234" y="5189833"/>
            <a:ext cx="11963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演題発表に関連し、開示すべき</a:t>
            </a:r>
            <a:r>
              <a:rPr lang="en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関係にある企業等は以下の通りです。</a:t>
            </a:r>
            <a:endParaRPr kumimoji="1" lang="ja-JP" altLang="en-US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B28835-CB67-5B4E-9D08-057D012FA8B2}"/>
              </a:ext>
            </a:extLst>
          </p:cNvPr>
          <p:cNvSpPr txBox="1"/>
          <p:nvPr/>
        </p:nvSpPr>
        <p:spPr>
          <a:xfrm>
            <a:off x="3849231" y="6081526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  <a:t>（報告事項がある場合は記載）</a:t>
            </a:r>
          </a:p>
        </p:txBody>
      </p:sp>
    </p:spTree>
    <p:extLst>
      <p:ext uri="{BB962C8B-B14F-4D97-AF65-F5344CB8AC3E}">
        <p14:creationId xmlns:p14="http://schemas.microsoft.com/office/powerpoint/2010/main" val="1566861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128</Words>
  <Application>Microsoft Office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</vt:lpstr>
      <vt:lpstr>游ゴシック</vt:lpstr>
      <vt:lpstr>游ゴシック Light</vt:lpstr>
      <vt:lpstr>Arial</vt:lpstr>
      <vt:lpstr>Office テーマ</vt:lpstr>
      <vt:lpstr>第34回岐阜県理学療法学会学術集会 COI開示</vt:lpstr>
      <vt:lpstr>第34回岐阜県理学療法学会学術集会 COI開示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第34回岐阜県理学療法学会学術集会 COI開示</dc:title>
  <dc:creator>孝一 森本</dc:creator>
  <cp:lastModifiedBy>takayama</cp:lastModifiedBy>
  <cp:revision>4</cp:revision>
  <dcterms:created xsi:type="dcterms:W3CDTF">2024-04-27T12:24:11Z</dcterms:created>
  <dcterms:modified xsi:type="dcterms:W3CDTF">2024-05-15T04:10:10Z</dcterms:modified>
</cp:coreProperties>
</file>